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7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18 &amp; under</c:v>
                </c:pt>
                <c:pt idx="1">
                  <c:v>19 - 34</c:v>
                </c:pt>
                <c:pt idx="2">
                  <c:v>35 - 46</c:v>
                </c:pt>
                <c:pt idx="3">
                  <c:v>47 &amp; older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0.11</c:v>
                </c:pt>
                <c:pt idx="1">
                  <c:v>0.16</c:v>
                </c:pt>
                <c:pt idx="2">
                  <c:v>0.52</c:v>
                </c:pt>
                <c:pt idx="3">
                  <c:v>0.21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3572736"/>
        <c:axId val="453573128"/>
      </c:lineChart>
      <c:catAx>
        <c:axId val="4535727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53573128"/>
        <c:crosses val="autoZero"/>
        <c:auto val="1"/>
        <c:lblAlgn val="ctr"/>
        <c:lblOffset val="100"/>
        <c:noMultiLvlLbl val="0"/>
      </c:catAx>
      <c:valAx>
        <c:axId val="4535731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535727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811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443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08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882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303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12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29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948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908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50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41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77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836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986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493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293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29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713496B-92EF-44BB-B044-0E88642BD2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ADFAB4E-E68A-47C5-B457-475664D6C3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2180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City of Lucerne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2013 Tourism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Who Visited in </a:t>
            </a:r>
            <a:r>
              <a:rPr smtClean="0"/>
              <a:t>201</a:t>
            </a:r>
            <a:r>
              <a:rPr lang="en-US" smtClean="0"/>
              <a:t>3</a:t>
            </a:r>
            <a:r>
              <a:rPr smtClean="0"/>
              <a:t>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141538"/>
          <a:ext cx="7772400" cy="3649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11</TotalTime>
  <Words>11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City of Lucerne</vt:lpstr>
      <vt:lpstr>Who Visited in 2013?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Lucerne</dc:title>
  <dc:creator>Tim Huddleston</dc:creator>
  <cp:lastModifiedBy>Office User</cp:lastModifiedBy>
  <cp:revision>8</cp:revision>
  <dcterms:created xsi:type="dcterms:W3CDTF">2006-11-17T20:59:13Z</dcterms:created>
  <dcterms:modified xsi:type="dcterms:W3CDTF">2013-02-15T19:42:50Z</dcterms:modified>
</cp:coreProperties>
</file>